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A6715-013D-080A-E6B7-0A976E129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AB8A2-EC37-4C20-88C7-DD5F9ADF4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B5894-CF31-68A7-21F3-89153153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BFC02-933E-EDCE-2DB2-B3587368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68948-B916-E383-C27D-74754C7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90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5E1E-DF6B-553B-65D8-056ACD3B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E2345-6F86-2D71-B763-318C95CE2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78D76-F631-BF4F-98E7-7D81F593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01980-3333-9BAF-B626-245ED86FA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FCE87-AD91-7206-E843-B51BF38D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87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C18CAE-9B07-7771-6E7E-0E5B14643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83C88-6D60-986E-914B-F583BB319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6409-A92D-02E2-717F-73DE2C3F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5CB54-011B-37A9-4C1B-90848E97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F40D5-3DA3-343C-031C-E81DC64C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5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6459-3A71-1375-4511-57362F04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7CD69-3DB5-EC09-E45C-B811EF448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9E9E5-EB59-F7DD-6750-17666CB0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F79F3-51AE-7305-97A3-3A0E44CD0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2F675-454C-EEC2-2DFD-38FFE16D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9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CED2-6592-4417-3A9D-7AA8F22E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B388B-0665-BCA5-DAFC-4DD58D659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FECCB-A281-5535-70ED-0C9ED6187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F75ED-5524-E175-2CE3-311D74F6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CF58E-661A-878E-3A7D-B3A8527A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9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925D-CA49-AC38-365E-8BCE3FA0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226A8-A681-C796-7748-2EE004E39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AF939-5F1B-B05D-6B72-2BDB316C1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3FCB-5B62-9C6F-139B-E256C19F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14BB4-CA6E-5BD0-20E8-5365DEDAB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43B9D-64F2-9638-D092-6317F720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9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7E11-C7E3-3FE3-31E9-3DC15278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52A87-624E-066A-B62D-5E850FFA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EC29B-B33F-D48B-BA43-6788FE4AA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26940-9393-2555-8799-22A522472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18A13-4F5E-FD59-C363-AC808B64D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C7CE7-BBF6-1DF8-BE6A-1612D7D5F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66816A-F03A-8750-00C1-59180C4C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79460-32CA-B362-5DE7-54B6C2F3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54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5D5E-FCCD-384D-ADE4-46EF803E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E713C-D00F-D7EB-15AA-35DAAD2F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76B8E-AF57-261F-B766-2B4255AC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6D8FD-8FC6-8A11-C7F3-5BF9FA99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81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4871B5-42CD-ADD4-E4E5-97DA378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541126-7E9B-9785-7072-DB50E50C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1345C-5A58-9801-D4DA-4D811FA9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0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7EC5-DC0C-4A65-BD38-B4B522CE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D55AD-0055-5B95-B31D-9593B3AFD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19EE8-0634-0A4C-B70F-A23B5A449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8E08A-A3C6-8DF0-E1DC-715D06659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05AB8-0EDD-EF14-DBD8-1380765D4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5A16F-6815-FB50-60E1-87E18C70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154B-AFDC-BDD5-89D4-C22743F5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97F51-7360-9482-B803-F85708261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8E90F-680E-D18B-8471-2D9A4CCDA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22CC2-BD59-A38C-5284-B04A8075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EB484-0DDB-BEDF-0280-F11FCFCB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2CBED-FDFE-AF2F-12BE-4ED0758E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3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CEDB0C-87E8-6453-F0CF-E65203EF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478D4-7499-2519-8980-BF9CE85E3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67772-FA39-39C4-7D58-0FAB013ED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A20BD-60D8-4B8C-8594-FE8349515275}" type="datetimeFigureOut">
              <a:rPr lang="en-US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D3746-07BA-2468-5527-35C6C79D5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6A31-2D82-C8AC-0A65-0F01D435C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37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Children Drawing And Colouring">
            <a:extLst>
              <a:ext uri="{FF2B5EF4-FFF2-40B4-BE49-F238E27FC236}">
                <a16:creationId xmlns:a16="http://schemas.microsoft.com/office/drawing/2014/main" id="{0D78D4B6-FB12-445A-20EA-3965AE668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3C5DB-7C5C-B1A4-FCCF-3AA3C54B2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75" y="658807"/>
            <a:ext cx="8891690" cy="1035463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Writing 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4B106-03ED-BD75-E3EB-CFF4B6CF3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25403"/>
            <a:ext cx="6594805" cy="1346397"/>
          </a:xfrm>
        </p:spPr>
        <p:txBody>
          <a:bodyPr anchor="b"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3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DA78-5001-1EA9-D727-17AECEB6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Write?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AE6B06-156B-CF80-4B22-E99409B246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Kish tablet from Sumer, with pictographic writing. This may be the earliest known writing, 3500 BCE. Ashmolean Museum</a:t>
            </a:r>
          </a:p>
          <a:p>
            <a:r>
              <a:rPr lang="en-US" dirty="0"/>
              <a:t>The Rosetta Stone, with writing in three different scripts, was instrumental in deciphering Ancient Egyptian.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76C6B-2725-5EC0-5A31-8BE900F4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2023-03-31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CFE0B-08AF-5D62-7FFA-E80C7374C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80C2C-3C87-27A4-FEE4-CCAE9A72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A6BCA7A-E8A7-D70E-4066-1D7D87FDC1D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8" y="1870082"/>
            <a:ext cx="4319588" cy="19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9BA190AC-3745-4220-91FE-1C2C8861E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19" y="3139799"/>
            <a:ext cx="2487180" cy="291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9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0B2E-DBB3-495E-065B-32FE006E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Write?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D758-58BE-2A3D-89DB-B5FCE00982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means of rendering language into a form that can be reconstructed by other humans separated by time and/or space. </a:t>
            </a:r>
          </a:p>
          <a:p>
            <a:r>
              <a:rPr lang="en-US" dirty="0"/>
              <a:t>Wikipedia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8EB4F-C5E4-77F1-EEA3-0F28CF136C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“The rule is simple: if you don’t write it down, it never happened.”</a:t>
            </a:r>
          </a:p>
          <a:p>
            <a:r>
              <a:rPr lang="en-US" dirty="0"/>
              <a:t>Michael </a:t>
            </a:r>
            <a:r>
              <a:rPr lang="en-US" dirty="0" err="1"/>
              <a:t>Lopp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A3C0F-977E-EC77-D7AD-500F3B9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2023-03-31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7B653-A130-A4D8-22BB-ABC6DE7F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25A58-F132-DE92-CDCD-788FC510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3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9A9B-2D57-E7A5-A590-77064A1B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Writer’s Base?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63F91-D33B-2586-600A-AEAB97A8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2023-03-31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4DA3A-34C0-797E-D2F3-4B3F14BD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7D2FD-F687-4007-9182-704575B5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90D14B-D882-4D1C-BEE2-8F03E71D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https://writersdiet.com/base/base/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2008A6-E13C-11C7-7427-504F72858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539" y="2108200"/>
            <a:ext cx="5445909" cy="36449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BB2FF-C03C-1034-4439-A82D5833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2023-03-31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DD298-D7CA-787E-06CF-EAB9E8E2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4C075-13F5-3A2D-C091-9576CC39C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79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Widescreen</PresentationFormat>
  <Paragraphs>19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Writing BASE</vt:lpstr>
      <vt:lpstr>Why Write?</vt:lpstr>
      <vt:lpstr>Why Write?</vt:lpstr>
      <vt:lpstr>What is Writer’s Base?</vt:lpstr>
      <vt:lpstr>https://writersdiet.com/base/base/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BASE</dc:title>
  <dc:creator>Heather Talbott</dc:creator>
  <cp:lastModifiedBy>Heather Talbott</cp:lastModifiedBy>
  <cp:revision>1</cp:revision>
  <dcterms:created xsi:type="dcterms:W3CDTF">2023-03-31T21:06:16Z</dcterms:created>
  <dcterms:modified xsi:type="dcterms:W3CDTF">2023-03-31T21:06:42Z</dcterms:modified>
</cp:coreProperties>
</file>